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271" r:id="rId48"/>
    <p:sldId id="282" r:id="rId49"/>
    <p:sldId id="274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265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0B"/>
    <a:srgbClr val="FAC03D"/>
    <a:srgbClr val="E49F06"/>
    <a:srgbClr val="3FB777"/>
    <a:srgbClr val="5DDDD3"/>
    <a:srgbClr val="274555"/>
    <a:srgbClr val="F37663"/>
    <a:srgbClr val="FAA21E"/>
    <a:srgbClr val="F3B843"/>
    <a:srgbClr val="F2B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1287" autoAdjust="0"/>
  </p:normalViewPr>
  <p:slideViewPr>
    <p:cSldViewPr snapToGrid="0">
      <p:cViewPr varScale="1">
        <p:scale>
          <a:sx n="71" d="100"/>
          <a:sy n="71" d="100"/>
        </p:scale>
        <p:origin x="907" y="53"/>
      </p:cViewPr>
      <p:guideLst>
        <p:guide orient="horz" pos="3997"/>
        <p:guide pos="1958"/>
        <p:guide orient="horz" pos="346"/>
        <p:guide pos="1595"/>
        <p:guide pos="166"/>
        <p:guide pos="7310"/>
        <p:guide pos="1413"/>
        <p:guide orient="horz" pos="2137"/>
        <p:guide orient="horz" pos="187"/>
        <p:guide pos="3840"/>
        <p:guide pos="4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57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3419973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91" y="1241346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2685791" y="779681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381500" y="1155700"/>
            <a:ext cx="3390900" cy="5024059"/>
            <a:chOff x="4178300" y="749300"/>
            <a:chExt cx="3390900" cy="502405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ABE6A-FB46-467E-921F-B0F320B30C5F}"/>
                </a:ext>
              </a:extLst>
            </p:cNvPr>
            <p:cNvSpPr txBox="1"/>
            <p:nvPr/>
          </p:nvSpPr>
          <p:spPr>
            <a:xfrm>
              <a:off x="4772040" y="4203699"/>
              <a:ext cx="2695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40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Member</a:t>
              </a:r>
              <a:endParaRPr lang="ko-KR" altLang="en-US" sz="4000" b="1" dirty="0" smtClean="0">
                <a:ea typeface="a옛날사진관3"/>
              </a:endParaRPr>
            </a:p>
            <a:p>
              <a:pPr>
                <a:lnSpc>
                  <a:spcPct val="120000"/>
                </a:lnSpc>
              </a:pPr>
              <a:endParaRPr lang="ko-KR" altLang="en-US" sz="40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3075" name="Picture 3" descr="C:\Users\soldesk4-11\Desktop\2992648-128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78300" y="749300"/>
              <a:ext cx="3390900" cy="33909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2062" y="0"/>
            <a:ext cx="7361237" cy="6858000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요구 사항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i="0" dirty="0" smtClean="0"/>
                        <a:t>멤버</a:t>
                      </a:r>
                      <a:endParaRPr lang="ko-KR" altLang="en-US" sz="1700" b="1" i="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비회원은 홈페이지 가입을 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회원은 아이디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 로그인 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다른 사람 페이지 들어가기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 </a:t>
                      </a:r>
                      <a:r>
                        <a:rPr lang="ko-KR" altLang="en-US" sz="12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아웃할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탈퇴하기 등을 할 수 있다</a:t>
                      </a: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회원들은 다른 사람에 페이지에 들어가서 그 사람을 신고할 수도 있고 메시지를 보낼 수 도 있다</a:t>
                      </a:r>
                      <a:r>
                        <a:rPr lang="en-US" altLang="ko-KR" sz="1200" b="0" baseline="0" dirty="0" smtClean="0"/>
                        <a:t>. </a:t>
                      </a:r>
                      <a:r>
                        <a:rPr lang="ko-KR" altLang="en-US" sz="1200" b="0" baseline="0" dirty="0" smtClean="0"/>
                        <a:t>그리고 </a:t>
                      </a:r>
                      <a:r>
                        <a:rPr lang="ko-KR" altLang="en-US" sz="1200" b="0" baseline="0" dirty="0" err="1" smtClean="0"/>
                        <a:t>팔로우도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 페이지와 다른 사람이 보는 내 페이지에는 </a:t>
                      </a:r>
                      <a:r>
                        <a:rPr lang="ko-KR" altLang="en-US" sz="1200" b="0" dirty="0" err="1" smtClean="0"/>
                        <a:t>팔로우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err="1" smtClean="0"/>
                        <a:t>팔로잉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좋아요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모임</a:t>
                      </a:r>
                      <a:r>
                        <a:rPr lang="en-US" altLang="ko-KR" sz="1200" b="0" baseline="0" dirty="0" smtClean="0"/>
                        <a:t> </a:t>
                      </a:r>
                      <a:r>
                        <a:rPr lang="ko-KR" altLang="en-US" sz="1200" b="0" baseline="0" dirty="0" smtClean="0"/>
                        <a:t>버튼이 있다</a:t>
                      </a:r>
                      <a:r>
                        <a:rPr lang="en-US" altLang="ko-KR" sz="1200" b="0" baseline="0" dirty="0" smtClean="0"/>
                        <a:t>. (</a:t>
                      </a:r>
                      <a:r>
                        <a:rPr lang="ko-KR" altLang="en-US" sz="1200" b="0" baseline="0" dirty="0" smtClean="0"/>
                        <a:t>자세한 건 화면 보면서 설명</a:t>
                      </a:r>
                      <a:r>
                        <a:rPr lang="en-US" altLang="ko-KR" sz="1200" b="0" baseline="0" dirty="0" smtClean="0"/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="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 smtClean="0">
                          <a:latin typeface="+mn-lt"/>
                        </a:rPr>
                        <a:t>화면 설명</a:t>
                      </a:r>
                      <a:endParaRPr lang="ko-KR" altLang="en-US" sz="2400" b="1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로그인 화면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버튼을 통해 가입했던 아이디와 비밀번호를 작성하면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로그인 상태 유지를 체크를 하면 다음에 아이디와 비밀번호를 작성 안 해도 </a:t>
                      </a:r>
                      <a:r>
                        <a:rPr lang="ko-KR" altLang="en-US" sz="1200" b="0" baseline="0" dirty="0" err="1" smtClean="0"/>
                        <a:t>로그인을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</a:t>
                      </a:r>
                      <a:r>
                        <a:rPr lang="en-US" altLang="ko-KR" sz="1200" b="0" baseline="0" dirty="0" smtClean="0"/>
                        <a:t>/</a:t>
                      </a:r>
                      <a:r>
                        <a:rPr lang="ko-KR" altLang="en-US" sz="1200" b="0" baseline="0" dirty="0" smtClean="0"/>
                        <a:t>비밀번호 찾기 버튼을 통해 가입했던 아이디와 비밀번호를 잊어버렸을 경우 찾을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아이디랑 비밀번호가 없으면 회원가입 버튼을 통해 가입할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3264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아이디비번찾기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본인에 이름과 </a:t>
                      </a:r>
                      <a:r>
                        <a:rPr lang="ko-KR" altLang="en-US" sz="1200" b="0" dirty="0" err="1" smtClean="0"/>
                        <a:t>이메일을</a:t>
                      </a:r>
                      <a:r>
                        <a:rPr lang="ko-KR" altLang="en-US" sz="1200" b="0" dirty="0" smtClean="0"/>
                        <a:t> 작성한 후 아이디 찾기 버튼을 통해 가입했던 아이디를 찾을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아이디와 비밀번호질문 그리고 비밀번호질문에 대한 답을</a:t>
                      </a:r>
                      <a:r>
                        <a:rPr lang="ko-KR" altLang="en-US" sz="1200" b="0" baseline="0" dirty="0" smtClean="0"/>
                        <a:t> 가지고 비밀 번호 찾기 버튼을 활용할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smtClean="0"/>
                        <a:t>3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787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844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아이디찾기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가입했던 아이디를 찾은 후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아이디를 찾을 후 비밀번호 찾기 버튼을 통해 비밀번호 찾기 페이지로 돌아갈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7428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err="1" smtClean="0"/>
                        <a:t>비밀번호찾기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소문자</a:t>
                      </a:r>
                      <a:r>
                        <a:rPr lang="en-US" altLang="ko-KR" sz="1200" b="0" dirty="0" smtClean="0"/>
                        <a:t>,</a:t>
                      </a:r>
                      <a:r>
                        <a:rPr lang="ko-KR" altLang="en-US" sz="1200" b="0" dirty="0" smtClean="0"/>
                        <a:t> 숫자를 랜덤으로 조합한 임시 비밀번호를 가입했던 </a:t>
                      </a:r>
                      <a:r>
                        <a:rPr lang="ko-KR" altLang="en-US" sz="1200" b="0" dirty="0" err="1" smtClean="0"/>
                        <a:t>이메일로</a:t>
                      </a:r>
                      <a:r>
                        <a:rPr lang="ko-KR" altLang="en-US" sz="1200" b="0" dirty="0" smtClean="0"/>
                        <a:t> 받을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임시비밀번호로 로그인 버튼을 통해 로그인할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-28431"/>
            <a:ext cx="7378700" cy="688643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1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1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이용 약관 동의</a:t>
                      </a:r>
                      <a:endParaRPr lang="en-US" altLang="ko-KR" sz="1200" b="0" i="0" baseline="0" dirty="0" smtClean="0"/>
                    </a:p>
                    <a:p>
                      <a:pPr marL="0" indent="0" algn="l" latinLnBrk="1">
                        <a:buNone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가입 할 때 개인정보 동의 내용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홈페이지 </a:t>
                      </a:r>
                      <a:r>
                        <a:rPr lang="ko-KR" altLang="en-US" sz="1200" b="0" i="0" baseline="0" dirty="0" err="1" smtClean="0"/>
                        <a:t>안내글을</a:t>
                      </a:r>
                      <a:r>
                        <a:rPr lang="ko-KR" altLang="en-US" sz="1200" b="0" i="0" baseline="0" dirty="0" smtClean="0"/>
                        <a:t>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i="0" baseline="0" dirty="0" smtClean="0"/>
                        <a:t>동의버튼을 통해 다음 단계로 넘어 갈 수 있다 </a:t>
                      </a: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4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비 동의 버튼과 </a:t>
                      </a:r>
                      <a:r>
                        <a:rPr lang="en-US" altLang="ko-KR" sz="1200" b="0" baseline="0" dirty="0" smtClean="0"/>
                        <a:t>5</a:t>
                      </a:r>
                      <a:r>
                        <a:rPr lang="ko-KR" altLang="en-US" sz="1200" b="0" baseline="0" dirty="0" smtClean="0"/>
                        <a:t>번에 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2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후 사용 하게 될 정보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비밀번호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작성 한 후 다음 버튼을 통해 넘어 갈 수 있다</a:t>
                      </a:r>
                      <a:r>
                        <a:rPr lang="en-US" altLang="ko-KR" sz="1200" b="0" i="0" baseline="0" dirty="0" smtClean="0"/>
                        <a:t>.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smtClean="0"/>
                        <a:t>아이디와 닉네임은 중복 검사가 가능 하다</a:t>
                      </a:r>
                      <a:r>
                        <a:rPr lang="en-US" altLang="ko-KR" sz="1200" b="0" i="0" baseline="0" dirty="0" smtClean="0"/>
                        <a:t>.</a:t>
                      </a:r>
                      <a:r>
                        <a:rPr lang="ko-KR" altLang="en-US" sz="1200" b="0" i="0" baseline="0" dirty="0" smtClean="0"/>
                        <a:t> </a:t>
                      </a: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3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404100" cy="689861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58361"/>
              </p:ext>
            </p:extLst>
          </p:nvPr>
        </p:nvGraphicFramePr>
        <p:xfrm>
          <a:off x="9880600" y="0"/>
          <a:ext cx="2299600" cy="729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1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3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05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개인 정보 입력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본인 이름을 작성 한 후 생일을 입력 할 때 존재 하는 날짜 인지 아닌지 확인이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  <a:r>
                        <a:rPr lang="ko-KR" altLang="en-US" sz="1200" b="0" i="0" baseline="0" dirty="0" smtClean="0"/>
                        <a:t>만약 존재 하지 않을 날짜를 선택 했을 경우 다음페이지로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이메일을</a:t>
                      </a:r>
                      <a:r>
                        <a:rPr lang="ko-KR" altLang="en-US" sz="1200" b="0" i="0" baseline="0" dirty="0" smtClean="0"/>
                        <a:t> 작성할 때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주소를 선택 할 수도 있고 내가 직접입력 할 수도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비밀번호 찾을 때 필요한 질문과 답변을 작성한 후 다음 페이지로 넘어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만약 이전에 작성했던 걸 고치고 싶을 경우에는 이전버튼을 통해 돌아가서 바꿀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dirty="0" smtClean="0"/>
                        <a:t>6</a:t>
                      </a:r>
                      <a:r>
                        <a:rPr lang="ko-KR" altLang="en-US" sz="1200" b="0" dirty="0" smtClean="0"/>
                        <a:t>번에 </a:t>
                      </a:r>
                      <a:r>
                        <a:rPr lang="ko-KR" altLang="en-US" sz="1200" b="0" baseline="0" dirty="0" smtClean="0"/>
                        <a:t>있는 그림 또는 글자를 눌러 홈페이지 첫 화면으로 돌아갈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회원가입</a:t>
                      </a:r>
                      <a:r>
                        <a:rPr lang="en-US" altLang="ko-KR" sz="1700" b="1" dirty="0" smtClean="0"/>
                        <a:t>4</a:t>
                      </a:r>
                      <a:r>
                        <a:rPr lang="ko-KR" altLang="en-US" sz="1700" b="1" dirty="0" smtClean="0"/>
                        <a:t>단계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가입 </a:t>
                      </a:r>
                      <a:r>
                        <a:rPr lang="en-US" altLang="ko-KR" sz="1200" b="0" i="0" baseline="0" dirty="0" smtClean="0"/>
                        <a:t>4</a:t>
                      </a:r>
                      <a:r>
                        <a:rPr lang="ko-KR" altLang="en-US" sz="1200" b="0" i="0" baseline="0" dirty="0" smtClean="0"/>
                        <a:t>단계 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가입 완료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회원가입 할 때 현재 위치를 알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로그인 버튼과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 있는 그림과 글자를 통해 </a:t>
                      </a:r>
                      <a:r>
                        <a:rPr lang="ko-KR" altLang="en-US" sz="1200" b="0" i="0" baseline="0" dirty="0" err="1" smtClean="0"/>
                        <a:t>로그인을</a:t>
                      </a:r>
                      <a:r>
                        <a:rPr lang="ko-KR" altLang="en-US" sz="1200" b="0" i="0" baseline="0" dirty="0" smtClean="0"/>
                        <a:t>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289328"/>
              </p:ext>
            </p:extLst>
          </p:nvPr>
        </p:nvGraphicFramePr>
        <p:xfrm>
          <a:off x="9879700" y="0"/>
          <a:ext cx="2299600" cy="839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닉네임과 기본적으로 넣어주는 사진과 자기 소개 글을 볼 수 있다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버튼과 </a:t>
                      </a:r>
                      <a:r>
                        <a:rPr lang="en-US" altLang="ko-KR" sz="1200" b="0" i="0" baseline="0" dirty="0" smtClean="0"/>
                        <a:t>9</a:t>
                      </a:r>
                      <a:r>
                        <a:rPr lang="ko-KR" altLang="en-US" sz="1200" b="0" i="0" baseline="0" dirty="0" smtClean="0"/>
                        <a:t>번을 통해 내가 작성한 글들을 모아 볼 수 있다</a:t>
                      </a:r>
                      <a:r>
                        <a:rPr lang="en-US" altLang="ko-KR" sz="1200" b="0" i="0" baseline="0" dirty="0" smtClean="0"/>
                        <a:t>.                    * </a:t>
                      </a:r>
                      <a:r>
                        <a:rPr lang="ko-KR" altLang="en-US" sz="1200" b="0" i="0" baseline="0" dirty="0" smtClean="0"/>
                        <a:t>참고 사항 </a:t>
                      </a:r>
                      <a:r>
                        <a:rPr lang="en-US" altLang="ko-KR" sz="1200" b="0" i="0" baseline="0" dirty="0" smtClean="0"/>
                        <a:t>: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버튼을 만든 이유는 다른 버튼</a:t>
                      </a:r>
                      <a:r>
                        <a:rPr lang="en-US" altLang="ko-KR" sz="1200" b="0" i="0" baseline="0" dirty="0" smtClean="0"/>
                        <a:t>(</a:t>
                      </a:r>
                      <a:r>
                        <a:rPr lang="ko-KR" altLang="en-US" sz="1200" b="0" i="0" baseline="0" dirty="0" smtClean="0"/>
                        <a:t>모임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좋아요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수정 등등</a:t>
                      </a:r>
                      <a:r>
                        <a:rPr lang="en-US" altLang="ko-KR" sz="1200" b="0" i="0" baseline="0" dirty="0" smtClean="0"/>
                        <a:t>)</a:t>
                      </a:r>
                      <a:r>
                        <a:rPr lang="ko-KR" altLang="en-US" sz="1200" b="0" i="0" baseline="0" dirty="0" smtClean="0"/>
                        <a:t>을 누르다가 내가 쓴 글을 다시 보고 싶을 경우 돌아가기 위해 만들었다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모임 버튼을 통해 내가 만든 모임과 가입한 모임을 한번에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좋아요 버튼을 통해 내가 누른 좋아요 게시 글을 모아서 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수정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 버튼을 통해 </a:t>
                      </a:r>
                      <a:r>
                        <a:rPr lang="ko-KR" altLang="en-US" sz="1200" b="0" i="0" baseline="0" dirty="0" err="1" smtClean="0"/>
                        <a:t>홈페지를</a:t>
                      </a:r>
                      <a:r>
                        <a:rPr lang="ko-KR" altLang="en-US" sz="1200" b="0" i="0" baseline="0" dirty="0" smtClean="0"/>
                        <a:t> 탈퇴할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7</a:t>
                      </a:r>
                      <a:r>
                        <a:rPr lang="ko-KR" altLang="en-US" sz="1200" b="0" i="0" baseline="0" dirty="0" smtClean="0"/>
                        <a:t>번</a:t>
                      </a:r>
                      <a:r>
                        <a:rPr lang="en-US" altLang="ko-KR" sz="1200" b="0" i="0" baseline="0" dirty="0" smtClean="0"/>
                        <a:t>, 8</a:t>
                      </a:r>
                      <a:r>
                        <a:rPr lang="ko-KR" altLang="en-US" sz="1200" b="0" i="0" baseline="0" dirty="0" smtClean="0"/>
                        <a:t>번을 통해 내가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목록들을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위로 가기 버튼을 통해 맨 위로 올라 갈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쓴 글들만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533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만든 모임과 내가 가입한 모임들을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404100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내가 누른 좋아요 </a:t>
                      </a:r>
                      <a:r>
                        <a:rPr lang="ko-KR" altLang="en-US" sz="1200" b="0" i="0" baseline="0" dirty="0" err="1" smtClean="0"/>
                        <a:t>게시글을</a:t>
                      </a:r>
                      <a:r>
                        <a:rPr lang="ko-KR" altLang="en-US" sz="1200" b="0" i="0" baseline="0" dirty="0" smtClean="0"/>
                        <a:t>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17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팔로우한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4295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 smtClean="0"/>
                        <a:t>내가 </a:t>
                      </a:r>
                      <a:r>
                        <a:rPr lang="ko-KR" altLang="en-US" sz="1200" b="0" dirty="0" err="1" smtClean="0"/>
                        <a:t>팔로워한</a:t>
                      </a:r>
                      <a:r>
                        <a:rPr lang="ko-KR" altLang="en-US" sz="1200" b="0" dirty="0" smtClean="0"/>
                        <a:t> 사람들을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r>
                        <a:rPr lang="ko-KR" altLang="en-US" sz="1200" b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</a:t>
                      </a:r>
                      <a:r>
                        <a:rPr lang="en-US" altLang="ko-KR" sz="1200" b="0" i="0" baseline="0" dirty="0" smtClean="0"/>
                        <a:t>_</a:t>
                      </a:r>
                      <a:r>
                        <a:rPr lang="ko-KR" altLang="en-US" sz="1200" b="0" i="0" baseline="0" dirty="0" smtClean="0"/>
                        <a:t>비번 확인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수정 버튼을 누르면 바로 내 정보들을 수정 하는 것이 아니라 비밀번호 확인 화면으로 넘어간다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비밀번호를 작성 후 확인 버튼을 통해 내 정보를 수정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수정하기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가입 할 때 작성 했던 아이디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smtClean="0"/>
                        <a:t>닉네임</a:t>
                      </a:r>
                      <a:r>
                        <a:rPr lang="en-US" altLang="ko-KR" sz="1200" b="0" i="0" baseline="0" dirty="0" smtClean="0"/>
                        <a:t>, </a:t>
                      </a:r>
                      <a:r>
                        <a:rPr lang="ko-KR" altLang="en-US" sz="1200" b="0" i="0" baseline="0" dirty="0" err="1" smtClean="0"/>
                        <a:t>이메일</a:t>
                      </a:r>
                      <a:r>
                        <a:rPr lang="ko-KR" altLang="en-US" sz="1200" b="0" i="0" baseline="0" dirty="0" smtClean="0"/>
                        <a:t> 등을 확인 하고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사진을 선택 하면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프로필 배경 사진을 선택하면 </a:t>
                      </a:r>
                      <a:r>
                        <a:rPr lang="en-US" altLang="ko-KR" sz="1200" b="0" i="0" baseline="0" dirty="0" smtClean="0"/>
                        <a:t>3</a:t>
                      </a:r>
                      <a:r>
                        <a:rPr lang="ko-KR" altLang="en-US" sz="1200" b="0" i="0" baseline="0" dirty="0" smtClean="0"/>
                        <a:t>번에서 사진 미리 보기가 가능하다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확인 버튼을 통해 내 정보를 수정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1" dirty="0" smtClean="0"/>
                        <a:t>내</a:t>
                      </a:r>
                      <a:r>
                        <a:rPr lang="ko-KR" altLang="en-US" sz="1700" b="1" baseline="0" dirty="0" smtClean="0"/>
                        <a:t> 페이지</a:t>
                      </a:r>
                      <a:endParaRPr lang="ko-KR" altLang="en-US" sz="17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내 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탈퇴 하기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탈퇴하기 버튼을 누르면 탈퇴 했을 때 주의 사항 들을 </a:t>
                      </a:r>
                      <a:r>
                        <a:rPr lang="en-US" altLang="ko-KR" sz="1200" b="0" i="0" baseline="0" dirty="0" smtClean="0"/>
                        <a:t>2</a:t>
                      </a:r>
                      <a:r>
                        <a:rPr lang="ko-KR" altLang="en-US" sz="1200" b="0" i="0" baseline="0" dirty="0" smtClean="0"/>
                        <a:t>번을 통해 확인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="0" i="0" baseline="0" dirty="0" smtClean="0"/>
                        <a:t>계정 삭제 버튼을 누르면 탈퇴 할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홈 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기본 정보</a:t>
                      </a:r>
                      <a:r>
                        <a:rPr lang="en-US" altLang="ko-KR" sz="1200" b="0" baseline="0" dirty="0" smtClean="0"/>
                        <a:t>(</a:t>
                      </a:r>
                      <a:r>
                        <a:rPr lang="ko-KR" altLang="en-US" sz="1200" b="0" baseline="0" dirty="0" smtClean="0"/>
                        <a:t>사진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닉네임</a:t>
                      </a:r>
                      <a:r>
                        <a:rPr lang="en-US" altLang="ko-KR" sz="1200" b="0" baseline="0" dirty="0" smtClean="0"/>
                        <a:t>, </a:t>
                      </a:r>
                      <a:r>
                        <a:rPr lang="ko-KR" altLang="en-US" sz="1200" b="0" baseline="0" dirty="0" smtClean="0"/>
                        <a:t>자기 </a:t>
                      </a:r>
                      <a:r>
                        <a:rPr lang="ko-KR" altLang="en-US" sz="1200" b="0" baseline="0" dirty="0" err="1" smtClean="0"/>
                        <a:t>소개글</a:t>
                      </a:r>
                      <a:r>
                        <a:rPr lang="en-US" altLang="ko-KR" sz="1200" b="0" baseline="0" dirty="0" smtClean="0"/>
                        <a:t>)</a:t>
                      </a:r>
                      <a:r>
                        <a:rPr lang="ko-KR" altLang="en-US" sz="1200" b="0" baseline="0" dirty="0" smtClean="0"/>
                        <a:t>를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하기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와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할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팔로우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팔로우를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팔로워</a:t>
                      </a:r>
                      <a:r>
                        <a:rPr lang="ko-KR" altLang="en-US" sz="1200" b="0" baseline="0" dirty="0" smtClean="0"/>
                        <a:t>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에 </a:t>
                      </a:r>
                      <a:r>
                        <a:rPr lang="ko-KR" altLang="en-US" sz="1200" b="0" baseline="0" dirty="0" err="1" smtClean="0"/>
                        <a:t>팔로워를</a:t>
                      </a:r>
                      <a:r>
                        <a:rPr lang="ko-KR" altLang="en-US" sz="1200" b="0" baseline="0" dirty="0" smtClean="0"/>
                        <a:t>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err="1" smtClean="0"/>
                        <a:t>게시글</a:t>
                      </a:r>
                      <a:r>
                        <a:rPr lang="ko-KR" altLang="en-US" sz="1200" b="0" baseline="0" dirty="0" smtClean="0"/>
                        <a:t> 버튼과 처음 들어 왔을 때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쓴 게시 글을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모임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만든 모임과 가입한 모임을 볼 수 있다</a:t>
                      </a:r>
                      <a:r>
                        <a:rPr lang="en-US" altLang="ko-KR" sz="1200" b="0" baseline="0" dirty="0" smtClean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baseline="0" dirty="0" smtClean="0"/>
                        <a:t>좋아요 버튼을 통해 </a:t>
                      </a:r>
                      <a:r>
                        <a:rPr lang="en-US" altLang="ko-KR" sz="1200" b="0" baseline="0" dirty="0" err="1" smtClean="0"/>
                        <a:t>asdasd</a:t>
                      </a:r>
                      <a:r>
                        <a:rPr lang="ko-KR" altLang="en-US" sz="1200" b="0" baseline="0" dirty="0" smtClean="0"/>
                        <a:t>가 누른 좋아요 </a:t>
                      </a:r>
                      <a:r>
                        <a:rPr lang="ko-KR" altLang="en-US" sz="1200" b="0" baseline="0" dirty="0" err="1" smtClean="0"/>
                        <a:t>게시글을</a:t>
                      </a:r>
                      <a:r>
                        <a:rPr lang="ko-KR" altLang="en-US" sz="1200" b="0" baseline="0" dirty="0" smtClean="0"/>
                        <a:t> 모아서 볼 수 있다</a:t>
                      </a:r>
                      <a:r>
                        <a:rPr lang="en-US" altLang="ko-KR" sz="1200" b="0" baseline="0" dirty="0" smtClean="0"/>
                        <a:t>.</a:t>
                      </a:r>
                      <a:r>
                        <a:rPr lang="ko-KR" altLang="en-US" sz="1200" b="0" baseline="0" dirty="0" smtClean="0"/>
                        <a:t> </a:t>
                      </a:r>
                      <a:r>
                        <a:rPr lang="en-US" altLang="ko-KR" sz="1200" b="0" baseline="0" dirty="0" smtClean="0"/>
                        <a:t> 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게시글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 err="1" smtClean="0"/>
                        <a:t>asdasd</a:t>
                      </a:r>
                      <a:r>
                        <a:rPr lang="ko-KR" altLang="en-US" sz="1200" b="0" dirty="0" smtClean="0"/>
                        <a:t>가 쓴 글들만 모아서 볼 수 있다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모임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만든 모임을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가입한 모임을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smtClean="0"/>
                        <a:t>좋아요 버튼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가 누른 좋아요 글을 모아서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팔로우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팔로우한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4041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469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/>
                        <a:t>화면 설명</a:t>
                      </a:r>
                      <a:endParaRPr lang="ko-KR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/>
                        <a:t>다른</a:t>
                      </a:r>
                      <a:r>
                        <a:rPr lang="ko-KR" altLang="en-US" sz="1600" b="1" baseline="0" dirty="0" smtClean="0"/>
                        <a:t> 사람이 보는</a:t>
                      </a:r>
                      <a:endParaRPr lang="en-US" altLang="ko-KR" sz="1600" b="1" baseline="0" dirty="0" smtClean="0"/>
                    </a:p>
                    <a:p>
                      <a:pPr algn="ctr" latinLnBrk="1"/>
                      <a:r>
                        <a:rPr lang="ko-KR" altLang="en-US" sz="1600" b="1" baseline="0" dirty="0" smtClean="0"/>
                        <a:t>내 페이지 </a:t>
                      </a:r>
                      <a:endParaRPr lang="ko-KR" altLang="en-US" sz="1600" b="1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〮 </a:t>
                      </a:r>
                      <a:r>
                        <a:rPr lang="ko-KR" altLang="en-US" sz="1200" b="0" i="0" baseline="0" dirty="0" smtClean="0"/>
                        <a:t>다른 사람이 보는 </a:t>
                      </a: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의</a:t>
                      </a: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baseline="0" dirty="0" smtClean="0"/>
                        <a:t>  </a:t>
                      </a:r>
                      <a:r>
                        <a:rPr lang="ko-KR" altLang="en-US" sz="1200" b="0" i="0" baseline="0" dirty="0" smtClean="0"/>
                        <a:t>페이지</a:t>
                      </a:r>
                      <a:r>
                        <a:rPr lang="en-US" altLang="ko-KR" sz="1200" b="0" i="0" baseline="0" dirty="0" smtClean="0"/>
                        <a:t>_ </a:t>
                      </a:r>
                      <a:r>
                        <a:rPr lang="ko-KR" altLang="en-US" sz="1200" b="0" i="0" baseline="0" dirty="0" err="1" smtClean="0"/>
                        <a:t>팔로워</a:t>
                      </a:r>
                      <a:r>
                        <a:rPr lang="ko-KR" altLang="en-US" sz="1200" b="0" i="0" baseline="0" dirty="0" smtClean="0"/>
                        <a:t> 버튼</a:t>
                      </a:r>
                      <a:endParaRPr lang="en-US" altLang="ko-KR" sz="1200" b="0" i="0" baseline="0" dirty="0" smtClean="0"/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b="0" i="0" baseline="0" dirty="0" err="1" smtClean="0"/>
                        <a:t>asdasd</a:t>
                      </a:r>
                      <a:r>
                        <a:rPr lang="ko-KR" altLang="en-US" sz="1200" b="0" i="0" baseline="0" dirty="0" smtClean="0"/>
                        <a:t>와 </a:t>
                      </a:r>
                      <a:r>
                        <a:rPr lang="ko-KR" altLang="en-US" sz="1200" b="0" i="0" baseline="0" dirty="0" err="1" smtClean="0"/>
                        <a:t>팔로워한</a:t>
                      </a:r>
                      <a:r>
                        <a:rPr lang="ko-KR" altLang="en-US" sz="1200" b="0" i="0" baseline="0" dirty="0" smtClean="0"/>
                        <a:t> 사람들을 모아 볼 수 있다</a:t>
                      </a:r>
                      <a:r>
                        <a:rPr lang="en-US" altLang="ko-KR" sz="1200" b="0" i="0" baseline="0" dirty="0" smtClean="0"/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91400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525191" y="5175999"/>
            <a:ext cx="276946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ko-KR" altLang="en-US" sz="4000" b="1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294805" y="2096235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94805" y="3140351"/>
            <a:ext cx="5025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294805" y="4184467"/>
            <a:ext cx="49898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3299543"/>
            <a:ext cx="720000" cy="7200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3299543"/>
            <a:ext cx="720000" cy="7200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2262555"/>
            <a:ext cx="720000" cy="7200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3299543"/>
            <a:ext cx="720000" cy="7200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2262555"/>
            <a:ext cx="720000" cy="72000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2262555"/>
            <a:ext cx="720000" cy="7200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2262555"/>
            <a:ext cx="720000" cy="72000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1304227"/>
            <a:ext cx="720000" cy="7200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1304227"/>
            <a:ext cx="720000" cy="720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1304227"/>
            <a:ext cx="720000" cy="720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1304227"/>
            <a:ext cx="720000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25" y="4316667"/>
            <a:ext cx="720000" cy="720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29" y="4316667"/>
            <a:ext cx="720000" cy="720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3299543"/>
            <a:ext cx="720000" cy="720000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40" y="4316667"/>
            <a:ext cx="720000" cy="72000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61" y="431666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1842" y="10841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571" y="14226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72534" y="21136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05459" y="16615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72534" y="23088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49298" y="22266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092415" y="28431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106205" y="20828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676348" y="22429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3893068" y="36390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75101" y="46967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20253" y="47319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0000" y="9000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736335" y="19287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994937" y="18653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279154" y="29338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32885" y="54082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99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612430" y="4976838"/>
            <a:ext cx="5344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6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Teabag</a:t>
            </a:r>
            <a:endParaRPr lang="ko-KR" altLang="en-US" sz="6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852" y="782520"/>
            <a:ext cx="3728748" cy="372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789120"/>
            <a:ext cx="9093200" cy="567517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9028" y="11525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11652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697028" y="27813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521364" y="29302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4628" y="5308600"/>
            <a:ext cx="456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티백</a:t>
            </a:r>
            <a:r>
              <a:rPr lang="ko-KR" altLang="en-US" dirty="0" smtClean="0"/>
              <a:t> 가입 수락 및 거절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강퇴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본인 </a:t>
            </a:r>
            <a:r>
              <a:rPr lang="ko-KR" altLang="en-US" dirty="0" err="1" smtClean="0"/>
              <a:t>티백의</a:t>
            </a:r>
            <a:r>
              <a:rPr lang="ko-KR" altLang="en-US" dirty="0" smtClean="0"/>
              <a:t> 공지 소식 확인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4124" y="4702175"/>
            <a:ext cx="2289175" cy="1695450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27650" y="4457700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5283200" y="4914900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22900" y="6261100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508500" y="19812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/>
      <p:bldP spid="27" grpId="1"/>
      <p:bldP spid="30" grpId="0" animBg="1"/>
      <p:bldP spid="31" grpId="0" animBg="1"/>
      <p:bldP spid="3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0900" y="11455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242301" y="37211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346701" y="42164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92801" y="53213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81738" y="1462088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07191" y="2667607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25100" y="4673600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43200" y="28321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일정 등록 및 삭제 가능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6000" y="8280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6928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43" y="1634979"/>
            <a:ext cx="2285714" cy="228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862656" y="4142851"/>
            <a:ext cx="2466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  <a:endParaRPr lang="ko-KR" altLang="en-US" sz="4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68645" y="120344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823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010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6" y="1989379"/>
            <a:ext cx="6125810" cy="397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77437" y="80298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91826" y="1463028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DB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908337-F8AC-4048-A2E2-4A5F3F19AE10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646713" y="125613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err="1" smtClean="0"/>
              <a:t>팔로우</a:t>
            </a:r>
            <a:r>
              <a:rPr lang="ko-KR" altLang="en-US" dirty="0" smtClean="0"/>
              <a:t> 기능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22" y="1941424"/>
            <a:ext cx="5361708" cy="301259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71080" y="5282164"/>
            <a:ext cx="83924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/>
              <a:t>팔로우를</a:t>
            </a:r>
            <a:r>
              <a:rPr lang="ko-KR" altLang="en-US" sz="3200" dirty="0" smtClean="0"/>
              <a:t> 통해 </a:t>
            </a:r>
            <a:r>
              <a:rPr lang="ko-KR" altLang="en-US" sz="3200" dirty="0" err="1" smtClean="0"/>
              <a:t>팔로워</a:t>
            </a:r>
            <a:r>
              <a:rPr lang="ko-KR" altLang="en-US" sz="3200" dirty="0" smtClean="0"/>
              <a:t> 글들을 쉽게 접근 가능</a:t>
            </a:r>
            <a:endParaRPr lang="ko-KR" altLang="en-US" sz="3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071080" y="748928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</a:t>
            </a:r>
            <a:r>
              <a:rPr lang="ko-KR" altLang="en-US" sz="20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27967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좋아요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823" y="1888359"/>
            <a:ext cx="6848000" cy="38876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022460" y="48416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35223" y="1218859"/>
            <a:ext cx="2254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좋아요 기능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223" y="2037618"/>
            <a:ext cx="7472746" cy="292411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09850" y="5411164"/>
            <a:ext cx="6331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/>
              <a:t>자신이 원하는 글을 모아서 볼 수 있다</a:t>
            </a:r>
            <a:endParaRPr lang="ko-KR" altLang="en-US" sz="2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207098" y="420726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82469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조회 기능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자신이 찾는 것을 검색 할 수 있는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26" y="17746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326" y="40576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69705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해시태그 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26" y="1888359"/>
            <a:ext cx="7209011" cy="3735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16951" y="481852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25195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해시태그 기능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792" y="1859995"/>
            <a:ext cx="7771685" cy="236085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41792" y="4459564"/>
            <a:ext cx="76027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일반 해시 태그</a:t>
            </a:r>
            <a:endParaRPr lang="en-US" altLang="ko-KR" b="1" dirty="0" smtClean="0"/>
          </a:p>
          <a:p>
            <a:r>
              <a:rPr lang="en-US" altLang="ko-KR" b="1" dirty="0"/>
              <a:t>	</a:t>
            </a:r>
            <a:r>
              <a:rPr lang="ko-KR" altLang="en-US" dirty="0" smtClean="0"/>
              <a:t>누르면 조회로 이동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b="1" dirty="0" smtClean="0"/>
              <a:t>모임 해시 태그</a:t>
            </a:r>
            <a:endParaRPr lang="en-US" altLang="ko-KR" b="1" dirty="0" smtClean="0"/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누르면 모임으로 이동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2987290" y="408404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62761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팔로우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82" y="1353819"/>
            <a:ext cx="4396904" cy="2675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67" y="1471586"/>
            <a:ext cx="4536381" cy="23814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682" y="3965803"/>
            <a:ext cx="4036579" cy="24176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870" y="3880240"/>
            <a:ext cx="4560578" cy="297776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31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36759" y="430877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79184" y="1016310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좋아요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63" y="1468052"/>
            <a:ext cx="7855527" cy="52321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27967" y="439669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20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시연</a:t>
            </a:r>
            <a:endParaRPr lang="ko-KR" altLang="en-US" sz="2000" b="1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41792" y="1030041"/>
            <a:ext cx="7322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해시태그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891"/>
          <a:stretch/>
        </p:blipFill>
        <p:spPr>
          <a:xfrm>
            <a:off x="3543867" y="2216595"/>
            <a:ext cx="7885890" cy="18617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4086</Words>
  <Application>Microsoft Office PowerPoint</Application>
  <PresentationFormat>와이드스크린</PresentationFormat>
  <Paragraphs>1282</Paragraphs>
  <Slides>72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81" baseType="lpstr">
      <vt:lpstr>a고딕12</vt:lpstr>
      <vt:lpstr>a고딕13</vt:lpstr>
      <vt:lpstr>a고딕14</vt:lpstr>
      <vt:lpstr>a옛날사진관2</vt:lpstr>
      <vt:lpstr>a옛날사진관3</vt:lpstr>
      <vt:lpstr>a옛날사진관4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Kim jonghyo</cp:lastModifiedBy>
  <cp:revision>146</cp:revision>
  <dcterms:created xsi:type="dcterms:W3CDTF">2019-02-13T14:25:53Z</dcterms:created>
  <dcterms:modified xsi:type="dcterms:W3CDTF">2019-03-11T06:49:12Z</dcterms:modified>
</cp:coreProperties>
</file>